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8" r:id="rId4"/>
    <p:sldId id="257" r:id="rId5"/>
    <p:sldId id="261" r:id="rId6"/>
    <p:sldId id="262" r:id="rId7"/>
    <p:sldId id="263" r:id="rId8"/>
    <p:sldId id="273" r:id="rId9"/>
    <p:sldId id="264" r:id="rId10"/>
    <p:sldId id="265" r:id="rId11"/>
    <p:sldId id="269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 autoAdjust="0"/>
    <p:restoredTop sz="94660"/>
  </p:normalViewPr>
  <p:slideViewPr>
    <p:cSldViewPr>
      <p:cViewPr>
        <p:scale>
          <a:sx n="78" d="100"/>
          <a:sy n="78" d="100"/>
        </p:scale>
        <p:origin x="-105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045B-29DC-4571-94A8-C57557ED387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89C6D-4D05-4313-8E25-0BBF1788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বোর্ডর</a:t>
            </a:r>
            <a:r>
              <a:rPr lang="en-US" baseline="0" dirty="0" smtClean="0"/>
              <a:t> </a:t>
            </a:r>
            <a:r>
              <a:rPr lang="en-US" sz="1200" b="1" dirty="0" smtClean="0"/>
              <a:t>Delete</a:t>
            </a:r>
            <a:r>
              <a:rPr lang="en-US" sz="1200" dirty="0" smtClean="0"/>
              <a:t> </a:t>
            </a:r>
            <a:r>
              <a:rPr lang="en-US" sz="1200" dirty="0" err="1" smtClean="0"/>
              <a:t>কী</a:t>
            </a:r>
            <a:r>
              <a:rPr lang="en-US" sz="1200" dirty="0" smtClean="0"/>
              <a:t> </a:t>
            </a:r>
            <a:r>
              <a:rPr lang="en-US" sz="1200" dirty="0" err="1" smtClean="0"/>
              <a:t>এবং</a:t>
            </a:r>
            <a:r>
              <a:rPr lang="en-US" sz="1200" b="1" dirty="0" smtClean="0"/>
              <a:t> Backspace </a:t>
            </a:r>
            <a:r>
              <a:rPr lang="en-US" sz="1200" dirty="0" err="1" smtClean="0"/>
              <a:t>কী</a:t>
            </a:r>
            <a:r>
              <a:rPr lang="en-US" sz="1200" dirty="0" smtClean="0"/>
              <a:t> </a:t>
            </a:r>
            <a:r>
              <a:rPr lang="en-US" sz="1200" dirty="0" err="1" smtClean="0"/>
              <a:t>চাপলে</a:t>
            </a:r>
            <a:r>
              <a:rPr lang="en-US" sz="1200" dirty="0" smtClean="0"/>
              <a:t> </a:t>
            </a:r>
            <a:r>
              <a:rPr lang="en-US" sz="1200" dirty="0" err="1" smtClean="0"/>
              <a:t>নির্বাচীত</a:t>
            </a:r>
            <a:r>
              <a:rPr lang="en-US" sz="1200" dirty="0" smtClean="0"/>
              <a:t> </a:t>
            </a:r>
            <a:r>
              <a:rPr lang="en-US" sz="1200" dirty="0" err="1" smtClean="0"/>
              <a:t>অংশ</a:t>
            </a:r>
            <a:r>
              <a:rPr lang="en-US" sz="1200" dirty="0" smtClean="0"/>
              <a:t> </a:t>
            </a:r>
            <a:r>
              <a:rPr lang="en-US" sz="1200" dirty="0" err="1" smtClean="0"/>
              <a:t>মুছে</a:t>
            </a:r>
            <a:r>
              <a:rPr lang="en-US" sz="1200" dirty="0" smtClean="0"/>
              <a:t> </a:t>
            </a:r>
            <a:r>
              <a:rPr lang="en-US" sz="1200" dirty="0" err="1" smtClean="0"/>
              <a:t>যাবে</a:t>
            </a:r>
            <a:r>
              <a:rPr lang="en-US" sz="1200" dirty="0" smtClean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9C6D-4D05-4313-8E25-0BBF1788E2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2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BC8E-CDA0-4170-B595-92EB74AAF4F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9975-5AAF-4DCB-9E8F-6291F547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zamnishat1977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-467" r="87" b="1545"/>
          <a:stretch/>
        </p:blipFill>
        <p:spPr>
          <a:xfrm>
            <a:off x="100370" y="152401"/>
            <a:ext cx="8928920" cy="655319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7500" y="838201"/>
            <a:ext cx="84455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200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840230"/>
            <a:ext cx="5257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3886200"/>
            <a:ext cx="2667000" cy="1905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82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35114"/>
            <a:ext cx="4649941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/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(Copy)</a:t>
            </a:r>
            <a:endParaRPr lang="en-US" sz="4000" b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7467" y="156323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</a:rPr>
              <a:t>অনেক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সময়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ডকুমেন্ট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এর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কিছু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শব্দ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বাক্য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বাক্যের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কিছু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অংশ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অন্য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জায়গায়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নিতে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অর্থা</a:t>
            </a:r>
            <a:r>
              <a:rPr lang="en-US" sz="2000" dirty="0" smtClean="0">
                <a:solidFill>
                  <a:srgbClr val="FF0000"/>
                </a:solidFill>
              </a:rPr>
              <a:t>ৎ </a:t>
            </a:r>
            <a:r>
              <a:rPr lang="en-US" sz="2000" dirty="0" err="1" smtClean="0">
                <a:solidFill>
                  <a:srgbClr val="FF0000"/>
                </a:solidFill>
              </a:rPr>
              <a:t>প্রতিলিপি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তৈরি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করা,এই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প্রতিলিপি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তৈরি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করাকে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কপি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বলা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</a:rPr>
              <a:t>। </a:t>
            </a:r>
            <a:r>
              <a:rPr lang="en-US" sz="2000" dirty="0" err="1" smtClean="0">
                <a:solidFill>
                  <a:srgbClr val="FF0000"/>
                </a:solidFill>
              </a:rPr>
              <a:t>ডকুমেন্ট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এর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কোন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অংশ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কপি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জন্য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প্রথমে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যে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টুকু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কপি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করবো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সে</a:t>
            </a:r>
            <a:r>
              <a:rPr lang="bn-BD" sz="2000" dirty="0" smtClean="0">
                <a:solidFill>
                  <a:srgbClr val="FF0000"/>
                </a:solidFill>
              </a:rPr>
              <a:t>টু</a:t>
            </a:r>
            <a:r>
              <a:rPr lang="en-US" sz="2000" dirty="0" err="1" smtClean="0">
                <a:solidFill>
                  <a:srgbClr val="FF0000"/>
                </a:solidFill>
              </a:rPr>
              <a:t>কু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সিলেক্ট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করতে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হবে</a:t>
            </a:r>
            <a:r>
              <a:rPr lang="en-US" sz="2000" dirty="0" smtClean="0">
                <a:solidFill>
                  <a:srgbClr val="FF0000"/>
                </a:solidFill>
              </a:rPr>
              <a:t>। </a:t>
            </a:r>
            <a:r>
              <a:rPr lang="en-US" sz="2000" dirty="0" err="1" smtClean="0">
                <a:solidFill>
                  <a:srgbClr val="FF0000"/>
                </a:solidFill>
              </a:rPr>
              <a:t>তারপর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কীবোর্ডের</a:t>
            </a:r>
            <a:r>
              <a:rPr lang="en-US" sz="2000" dirty="0" smtClean="0">
                <a:solidFill>
                  <a:srgbClr val="FF0000"/>
                </a:solidFill>
              </a:rPr>
              <a:t> Ctrl </a:t>
            </a:r>
            <a:r>
              <a:rPr lang="en-US" sz="2000" dirty="0" err="1" smtClean="0">
                <a:solidFill>
                  <a:srgbClr val="FF0000"/>
                </a:solidFill>
              </a:rPr>
              <a:t>এবং</a:t>
            </a:r>
            <a:r>
              <a:rPr lang="en-US" sz="2000" dirty="0" smtClean="0">
                <a:solidFill>
                  <a:srgbClr val="FF0000"/>
                </a:solidFill>
              </a:rPr>
              <a:t> c </a:t>
            </a:r>
            <a:r>
              <a:rPr lang="en-US" sz="2000" dirty="0" err="1" smtClean="0">
                <a:solidFill>
                  <a:srgbClr val="FF0000"/>
                </a:solidFill>
              </a:rPr>
              <a:t>এক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সাথে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চাপতে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হবে</a:t>
            </a:r>
            <a:r>
              <a:rPr lang="en-US" sz="2000" dirty="0" smtClean="0">
                <a:solidFill>
                  <a:srgbClr val="FF0000"/>
                </a:solidFill>
              </a:rPr>
              <a:t>।</a:t>
            </a:r>
            <a:r>
              <a:rPr lang="bn-BD" sz="2000" dirty="0" smtClean="0">
                <a:solidFill>
                  <a:srgbClr val="FF0000"/>
                </a:solidFill>
              </a:rPr>
              <a:t>অথবা কপি আইকনে          ক্লীক করতে হবে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808" r="71450" b="54729"/>
          <a:stretch/>
        </p:blipFill>
        <p:spPr>
          <a:xfrm>
            <a:off x="685800" y="1537855"/>
            <a:ext cx="1181644" cy="1103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17252" y="2993339"/>
            <a:ext cx="171874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c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808" r="71450" b="54729"/>
          <a:stretch/>
        </p:blipFill>
        <p:spPr>
          <a:xfrm>
            <a:off x="7260783" y="3055898"/>
            <a:ext cx="667021" cy="439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292835" y="4106784"/>
            <a:ext cx="8463868" cy="27719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33338" y="58674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6241475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2"/>
          </p:cNvCxnSpPr>
          <p:nvPr/>
        </p:nvCxnSpPr>
        <p:spPr>
          <a:xfrm flipV="1">
            <a:off x="914400" y="6057900"/>
            <a:ext cx="1018938" cy="374075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Downlod File\copying-fil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6759"/>
            <a:ext cx="2325499" cy="14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5715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696" y="4724400"/>
            <a:ext cx="7010400" cy="120032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দলের প্রত্যেক সদস্যদের নাম লিখে কপি করে দেখাও।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F:\Downlod File\doli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6838"/>
            <a:ext cx="3810000" cy="24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717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(Paste)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4074" y="2322278"/>
            <a:ext cx="6324306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 b="6555"/>
          <a:stretch/>
        </p:blipFill>
        <p:spPr>
          <a:xfrm>
            <a:off x="6018915" y="2671220"/>
            <a:ext cx="457789" cy="46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496" y="578078"/>
            <a:ext cx="1609735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v</a:t>
            </a:r>
            <a:endParaRPr lang="en-US" sz="40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 b="6555"/>
          <a:stretch/>
        </p:blipFill>
        <p:spPr>
          <a:xfrm>
            <a:off x="308558" y="2107802"/>
            <a:ext cx="1385031" cy="1414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264496" y="3781202"/>
            <a:ext cx="8463868" cy="27719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33600" y="5495471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5867400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90600" y="5715000"/>
            <a:ext cx="1143294" cy="371929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4074" y="780871"/>
            <a:ext cx="6728926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775" y="1600200"/>
            <a:ext cx="108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অথবা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905000"/>
            <a:ext cx="43434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আমার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সোনার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বাংলা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আমি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তোমায়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ভাল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বাসি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চির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দিন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টোমার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আকাশ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টোমার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বাতাস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আমার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প্রাণে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বাজায়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বাশিঁ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সোনার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বাংলা</a:t>
            </a:r>
            <a:r>
              <a:rPr lang="en-US" dirty="0" smtClean="0">
                <a:solidFill>
                  <a:schemeClr val="bg2"/>
                </a:solidFill>
              </a:rPr>
              <a:t>।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73" y="300106"/>
            <a:ext cx="8382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Delete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b="1" dirty="0" smtClean="0"/>
              <a:t> Backspace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চাপলে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নির্বাচীত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381000" y="2915020"/>
            <a:ext cx="8463868" cy="27719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81600" y="3581400"/>
            <a:ext cx="609600" cy="6239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3962400"/>
            <a:ext cx="609600" cy="6239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4876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</a:rPr>
              <a:t>মূল্যায়ন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ডকুমেন্টর নির্বাচীত অংশ  Copy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নীচের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চাপতে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8032" y="3810000"/>
            <a:ext cx="209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গ। </a:t>
            </a:r>
            <a:r>
              <a:rPr lang="en-US" sz="2400" b="1" dirty="0"/>
              <a:t>Ctrl + V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200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ক। Ctrl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3900" y="3124200"/>
            <a:ext cx="209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খ। </a:t>
            </a:r>
            <a:r>
              <a:rPr lang="en-US" sz="2400" b="1" dirty="0"/>
              <a:t>Ctrl + </a:t>
            </a:r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10100" y="3810000"/>
            <a:ext cx="209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ঘ। </a:t>
            </a:r>
            <a:r>
              <a:rPr lang="en-US" sz="2400" b="1" dirty="0"/>
              <a:t>Ctrl + </a:t>
            </a:r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" y="445149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ডকুমেন্টর নির্বাচীত অংশ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মুছেফেলার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নীচের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চাপতে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Delete 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5029200"/>
            <a:ext cx="272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Backspace 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Ctrl  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নীচের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সঠীক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2312" y="59113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ক।  i  ও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59905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খ।  i  ও iii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650" y="60167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ii  ও iii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60228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ঘ।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ii  ও iii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39000" y="814119"/>
            <a:ext cx="1295400" cy="12432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উত্তর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সঠীক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711859"/>
            <a:ext cx="14478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আবার </a:t>
            </a: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চেষ্টা</a:t>
            </a:r>
            <a:r>
              <a:rPr lang="bn-BD" dirty="0" smtClean="0">
                <a:solidFill>
                  <a:schemeClr val="bg1"/>
                </a:solidFill>
              </a:rPr>
              <a:t> কর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43928" y="711859"/>
            <a:ext cx="14478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আবার </a:t>
            </a: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চেষ্টা</a:t>
            </a:r>
            <a:r>
              <a:rPr lang="bn-BD" dirty="0" smtClean="0">
                <a:solidFill>
                  <a:schemeClr val="bg1"/>
                </a:solidFill>
              </a:rPr>
              <a:t> কর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06412" y="711859"/>
            <a:ext cx="14478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আবার </a:t>
            </a: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চেষ্টা</a:t>
            </a:r>
            <a:r>
              <a:rPr lang="bn-BD" dirty="0" smtClean="0">
                <a:solidFill>
                  <a:schemeClr val="bg1"/>
                </a:solidFill>
              </a:rPr>
              <a:t> কর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10984" y="707073"/>
            <a:ext cx="1620012" cy="15375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উত্তর সঠীক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62800" y="685800"/>
            <a:ext cx="1447800" cy="14433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086600" y="762000"/>
            <a:ext cx="15240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141464" y="859472"/>
            <a:ext cx="1447800" cy="13272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93313"/>
            <a:ext cx="4953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বাড়ীর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93313"/>
            <a:ext cx="1600200" cy="110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38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3304615"/>
            <a:ext cx="69342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Word Program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সম্পাদনার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প্র্তীবেদন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আনবে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752409"/>
            <a:ext cx="1676400" cy="110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029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4572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8194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accent3">
                    <a:lumMod val="75000"/>
                  </a:schemeClr>
                </a:solidFill>
              </a:rPr>
              <a:t>ক্লাসের সবাইকে ধন্যবাদ</a:t>
            </a:r>
            <a:endParaRPr lang="en-US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2971800"/>
            <a:ext cx="3971637" cy="3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আগ্রান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বিদ্যালয়,বড়াইগ্রাম,নাটোর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nizamnishat1977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bn-BD" sz="1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০১৭২২০৫৪৮১৯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9709" y="3169224"/>
            <a:ext cx="4339137" cy="3427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৭ম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057" y="541003"/>
            <a:ext cx="320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2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2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8905" y="484329"/>
            <a:ext cx="271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2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2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2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71813" y="600791"/>
            <a:ext cx="0" cy="561934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5715000" y="1219200"/>
            <a:ext cx="2057400" cy="219126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8200" y="1064223"/>
            <a:ext cx="2819400" cy="210500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971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81000"/>
            <a:ext cx="887996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1536" y="2976145"/>
            <a:ext cx="3048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Rahima</a:t>
            </a:r>
            <a:r>
              <a:rPr lang="en-US" sz="2000" dirty="0" smtClean="0"/>
              <a:t> is a student in class six of </a:t>
            </a:r>
            <a:r>
              <a:rPr lang="en-US" sz="2000" dirty="0" err="1" smtClean="0"/>
              <a:t>agran</a:t>
            </a:r>
            <a:r>
              <a:rPr lang="en-US" sz="2000" dirty="0" smtClean="0"/>
              <a:t> High school, She </a:t>
            </a:r>
            <a:r>
              <a:rPr lang="en-US" sz="2000" b="1" u="sng" dirty="0" smtClean="0">
                <a:solidFill>
                  <a:srgbClr val="FF0000"/>
                </a:solidFill>
              </a:rPr>
              <a:t>go</a:t>
            </a:r>
            <a:r>
              <a:rPr lang="en-US" sz="2000" dirty="0" smtClean="0"/>
              <a:t> to school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regulerly</a:t>
            </a:r>
            <a:r>
              <a:rPr lang="en-US" sz="2000" dirty="0" smtClean="0"/>
              <a:t>, So she is a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brilient</a:t>
            </a:r>
            <a:r>
              <a:rPr lang="en-US" sz="2000" dirty="0" smtClean="0"/>
              <a:t> student.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60392" y="2973097"/>
            <a:ext cx="297180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Rahima</a:t>
            </a:r>
            <a:r>
              <a:rPr lang="en-US" sz="2000" dirty="0" smtClean="0"/>
              <a:t> is a student in class six of </a:t>
            </a:r>
            <a:r>
              <a:rPr lang="en-US" sz="2000" dirty="0" err="1" smtClean="0"/>
              <a:t>agran</a:t>
            </a:r>
            <a:r>
              <a:rPr lang="en-US" sz="2000" dirty="0" smtClean="0"/>
              <a:t> High school, She goes to school regularly, So she is a brilliant student.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95500" y="4779110"/>
            <a:ext cx="1447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ভুল</a:t>
            </a:r>
            <a:r>
              <a:rPr lang="en-US" b="1" dirty="0" smtClean="0"/>
              <a:t> </a:t>
            </a:r>
            <a:r>
              <a:rPr lang="en-US" b="1" dirty="0" err="1" smtClean="0"/>
              <a:t>লেখা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7300" y="4821936"/>
            <a:ext cx="1447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en-US" dirty="0" err="1" smtClean="0"/>
              <a:t>শুদ্ধ</a:t>
            </a:r>
            <a:r>
              <a:rPr lang="en-US" dirty="0" smtClean="0"/>
              <a:t> </a:t>
            </a:r>
            <a:r>
              <a:rPr lang="en-US" dirty="0" err="1" smtClean="0"/>
              <a:t>লেখা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380672"/>
            <a:ext cx="5562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b="1" dirty="0" smtClean="0"/>
              <a:t>ভুল লেখা শুদ্ধ করে লেখা</a:t>
            </a:r>
            <a:r>
              <a:rPr lang="en-US" b="1" dirty="0" smtClean="0"/>
              <a:t>র </a:t>
            </a:r>
            <a:r>
              <a:rPr lang="en-US" b="1" dirty="0" err="1" smtClean="0"/>
              <a:t>প্রক্রিয়াকে</a:t>
            </a:r>
            <a:r>
              <a:rPr lang="bn-BD" b="1" dirty="0" smtClean="0"/>
              <a:t> কি বলে?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2491" y="2209800"/>
            <a:ext cx="702425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নীচের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বানান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লক্ষ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চিন্তা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বলি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70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29983">
            <a:off x="68988" y="1656224"/>
            <a:ext cx="50292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আজকের পাঠের বিষয়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1948611"/>
            <a:ext cx="3810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ডকুমেন্ট সম্পাদনা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33386"/>
            <a:ext cx="6477000" cy="363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9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6172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" y="1151930"/>
            <a:ext cx="8534401" cy="54168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spc="50" dirty="0" smtClean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Cut, Copy, Paste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ডিলিট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Backspace Key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638800"/>
            <a:ext cx="803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পরিবর্তন , পরিমার্জন করাকে ডকুমেন্ট সম্পাদনা বলা হয়।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561" y="263236"/>
            <a:ext cx="4939428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929" y="1060386"/>
            <a:ext cx="4115071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8802" y="1344868"/>
            <a:ext cx="149551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×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514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দীবসে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হরষে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জ্বালায়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আষু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গ্রিহে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দেখিবেনা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নিশেটে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প্রিদীপ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বাটি</a:t>
            </a:r>
            <a:r>
              <a:rPr lang="en-US" sz="2400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23384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7384" y="2182412"/>
            <a:ext cx="3181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জন</a:t>
            </a:r>
            <a:r>
              <a:rPr lang="en-US" sz="2000" dirty="0"/>
              <a:t> </a:t>
            </a:r>
            <a:r>
              <a:rPr lang="en-US" sz="2000" dirty="0" smtClean="0"/>
              <a:t>দ</a:t>
            </a:r>
            <a:r>
              <a:rPr lang="bn-BD" sz="2000" dirty="0" smtClean="0"/>
              <a:t>ি</a:t>
            </a:r>
            <a:r>
              <a:rPr lang="en-US" sz="2000" dirty="0" err="1" smtClean="0"/>
              <a:t>বসে</a:t>
            </a:r>
            <a:r>
              <a:rPr lang="en-US" sz="2000" dirty="0" smtClean="0"/>
              <a:t> </a:t>
            </a:r>
            <a:r>
              <a:rPr lang="en-US" sz="2000" dirty="0" err="1"/>
              <a:t>মনের</a:t>
            </a:r>
            <a:r>
              <a:rPr lang="en-US" sz="2000" dirty="0"/>
              <a:t> </a:t>
            </a:r>
            <a:r>
              <a:rPr lang="en-US" sz="2000" dirty="0" err="1"/>
              <a:t>হরষে</a:t>
            </a:r>
            <a:r>
              <a:rPr lang="en-US" sz="2000" dirty="0"/>
              <a:t> </a:t>
            </a:r>
            <a:r>
              <a:rPr lang="en-US" sz="2000" dirty="0" err="1" smtClean="0"/>
              <a:t>জ্বালায়</a:t>
            </a:r>
            <a:r>
              <a:rPr lang="bn-BD" sz="2000" dirty="0" smtClean="0"/>
              <a:t> মোমে</a:t>
            </a:r>
            <a:r>
              <a:rPr lang="en-US" sz="2000" dirty="0" smtClean="0"/>
              <a:t>র </a:t>
            </a:r>
            <a:r>
              <a:rPr lang="en-US" sz="2000" dirty="0" err="1" smtClean="0"/>
              <a:t>বা</a:t>
            </a:r>
            <a:r>
              <a:rPr lang="bn-BD" sz="2000" dirty="0" smtClean="0"/>
              <a:t>তি </a:t>
            </a:r>
            <a:r>
              <a:rPr lang="en-US" sz="2000" dirty="0" smtClean="0"/>
              <a:t>আ</a:t>
            </a:r>
            <a:r>
              <a:rPr lang="bn-BD" sz="2000" dirty="0" smtClean="0"/>
              <a:t>শু</a:t>
            </a:r>
            <a:r>
              <a:rPr lang="en-US" sz="2000" dirty="0" smtClean="0"/>
              <a:t> </a:t>
            </a:r>
            <a:r>
              <a:rPr lang="bn-BD" sz="2000" dirty="0" smtClean="0"/>
              <a:t> গৃহে তার দেখিবেনা</a:t>
            </a:r>
            <a:r>
              <a:rPr lang="en-US" sz="2000" dirty="0" smtClean="0"/>
              <a:t> </a:t>
            </a:r>
            <a:r>
              <a:rPr lang="en-US" sz="2000" dirty="0" err="1"/>
              <a:t>আর</a:t>
            </a:r>
            <a:r>
              <a:rPr lang="en-US" sz="2000" dirty="0"/>
              <a:t> </a:t>
            </a:r>
            <a:r>
              <a:rPr lang="en-US" sz="2000" dirty="0" err="1" smtClean="0"/>
              <a:t>নি</a:t>
            </a:r>
            <a:r>
              <a:rPr lang="bn-BD" sz="2000" dirty="0" smtClean="0"/>
              <a:t>শিতে প্র</a:t>
            </a:r>
            <a:r>
              <a:rPr lang="en-US" sz="2000" dirty="0" err="1" smtClean="0"/>
              <a:t>দীপ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bn-BD" sz="2000" dirty="0" smtClean="0"/>
              <a:t>্তি</a:t>
            </a:r>
            <a:r>
              <a:rPr lang="en-US" sz="2000" dirty="0" smtClean="0"/>
              <a:t>।</a:t>
            </a:r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4419871" y="2645562"/>
            <a:ext cx="1066529" cy="6085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506" y="381000"/>
            <a:ext cx="499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(Select)</a:t>
            </a:r>
            <a:endParaRPr lang="en-US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447800"/>
            <a:ext cx="64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কার্সরকে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971800"/>
            <a:ext cx="205056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086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এসো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আমরা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একটি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ভিডও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দেখি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Object 3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55281"/>
              </p:ext>
            </p:extLst>
          </p:nvPr>
        </p:nvGraphicFramePr>
        <p:xfrm>
          <a:off x="3771900" y="3581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1900" y="3581400"/>
                        <a:ext cx="914400" cy="771525"/>
                      </a:xfrm>
                      <a:prstGeom prst="rect">
                        <a:avLst/>
                      </a:prstGeom>
                      <a:gradFill>
                        <a:gsLst>
                          <a:gs pos="57100">
                            <a:srgbClr val="C6D4EE">
                              <a:alpha val="37000"/>
                              <a:lumMod val="0"/>
                              <a:lumOff val="100000"/>
                            </a:srgbClr>
                          </a:gs>
                          <a:gs pos="14000">
                            <a:schemeClr val="accent2">
                              <a:lumMod val="75000"/>
                            </a:schemeClr>
                          </a:gs>
                          <a:gs pos="0">
                            <a:srgbClr val="FF0000"/>
                          </a:gs>
                          <a:gs pos="75000">
                            <a:schemeClr val="tx1"/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"/>
            <a:ext cx="3506941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(Cut)</a:t>
            </a:r>
            <a:endParaRPr lang="en-US" sz="4000" b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099" y="1133736"/>
            <a:ext cx="6934200" cy="193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8501"/>
          <a:stretch/>
        </p:blipFill>
        <p:spPr>
          <a:xfrm>
            <a:off x="958554" y="2981546"/>
            <a:ext cx="1609735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026966"/>
            <a:ext cx="247044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x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072728"/>
            <a:ext cx="4953000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626857"/>
            <a:ext cx="5029200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8501"/>
          <a:stretch/>
        </p:blipFill>
        <p:spPr>
          <a:xfrm>
            <a:off x="6007044" y="3871127"/>
            <a:ext cx="508055" cy="5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726</Words>
  <Application>Microsoft Office PowerPoint</Application>
  <PresentationFormat>On-screen Show (4:3)</PresentationFormat>
  <Paragraphs>86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2017-08-27T04:22:28Z</dcterms:created>
  <dcterms:modified xsi:type="dcterms:W3CDTF">2017-10-07T04:41:32Z</dcterms:modified>
</cp:coreProperties>
</file>